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AC Compacta" charset="1" panose="00000000000000000000"/>
      <p:regular r:id="rId16"/>
    </p:embeddedFont>
    <p:embeddedFont>
      <p:font typeface="Cousine Bold" charset="1" panose="02070709020205020404"/>
      <p:regular r:id="rId17"/>
    </p:embeddedFont>
    <p:embeddedFont>
      <p:font typeface="Bubblebody Neue Bold" charset="1" panose="00000500000000000000"/>
      <p:regular r:id="rId18"/>
    </p:embeddedFont>
    <p:embeddedFont>
      <p:font typeface="Coco Gothic" charset="1" panose="00000000000000000000"/>
      <p:regular r:id="rId19"/>
    </p:embeddedFont>
    <p:embeddedFont>
      <p:font typeface="Bubblebody Neue" charset="1" panose="000005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10.png" Type="http://schemas.openxmlformats.org/officeDocument/2006/relationships/image"/><Relationship Id="rId13" Target="../media/image11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3.png" Type="http://schemas.openxmlformats.org/officeDocument/2006/relationships/image"/><Relationship Id="rId6" Target="../media/image27.pn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8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8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8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8.png" Type="http://schemas.openxmlformats.org/officeDocument/2006/relationships/image"/><Relationship Id="rId6" Target="../media/image1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9.png" Type="http://schemas.openxmlformats.org/officeDocument/2006/relationships/image"/><Relationship Id="rId7" Target="../media/image20.svg" Type="http://schemas.openxmlformats.org/officeDocument/2006/relationships/image"/><Relationship Id="rId8" Target="../media/image21.png" Type="http://schemas.openxmlformats.org/officeDocument/2006/relationships/image"/><Relationship Id="rId9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4819" y="7886487"/>
            <a:ext cx="2390911" cy="2400513"/>
          </a:xfrm>
          <a:custGeom>
            <a:avLst/>
            <a:gdLst/>
            <a:ahLst/>
            <a:cxnLst/>
            <a:rect r="r" b="b" t="t" l="l"/>
            <a:pathLst>
              <a:path h="2400513" w="2390911">
                <a:moveTo>
                  <a:pt x="0" y="0"/>
                </a:moveTo>
                <a:lnTo>
                  <a:pt x="2390911" y="0"/>
                </a:lnTo>
                <a:lnTo>
                  <a:pt x="2390911" y="2400513"/>
                </a:lnTo>
                <a:lnTo>
                  <a:pt x="0" y="240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23497" y="6806823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26881" y="745231"/>
            <a:ext cx="1756947" cy="1764003"/>
          </a:xfrm>
          <a:custGeom>
            <a:avLst/>
            <a:gdLst/>
            <a:ahLst/>
            <a:cxnLst/>
            <a:rect r="r" b="b" t="t" l="l"/>
            <a:pathLst>
              <a:path h="1764003" w="1756947">
                <a:moveTo>
                  <a:pt x="0" y="0"/>
                </a:moveTo>
                <a:lnTo>
                  <a:pt x="1756947" y="0"/>
                </a:lnTo>
                <a:lnTo>
                  <a:pt x="1756947" y="1764003"/>
                </a:lnTo>
                <a:lnTo>
                  <a:pt x="0" y="1764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14478" y="1963142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181164" y="3181053"/>
            <a:ext cx="10653398" cy="4234726"/>
          </a:xfrm>
          <a:custGeom>
            <a:avLst/>
            <a:gdLst/>
            <a:ahLst/>
            <a:cxnLst/>
            <a:rect r="r" b="b" t="t" l="l"/>
            <a:pathLst>
              <a:path h="4234726" w="10653398">
                <a:moveTo>
                  <a:pt x="0" y="0"/>
                </a:moveTo>
                <a:lnTo>
                  <a:pt x="10653398" y="0"/>
                </a:lnTo>
                <a:lnTo>
                  <a:pt x="10653398" y="4234726"/>
                </a:lnTo>
                <a:lnTo>
                  <a:pt x="0" y="4234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276023" y="7281787"/>
            <a:ext cx="2635169" cy="2635169"/>
            <a:chOff x="0" y="0"/>
            <a:chExt cx="3513559" cy="351355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3513559" cy="3513559"/>
              <a:chOff x="0" y="0"/>
              <a:chExt cx="812800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2929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31091" lIns="31091" bIns="31091" rIns="31091"/>
              <a:lstStyle/>
              <a:p>
                <a:pPr algn="ctr">
                  <a:lnSpc>
                    <a:spcPts val="104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2" id="12"/>
            <p:cNvSpPr txBox="true"/>
            <p:nvPr/>
          </p:nvSpPr>
          <p:spPr>
            <a:xfrm rot="0">
              <a:off x="480906" y="1060012"/>
              <a:ext cx="2551747" cy="1279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55"/>
                </a:lnSpc>
              </a:pPr>
              <a:r>
                <a:rPr lang="en-US" sz="5753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712190" y="1050170"/>
              <a:ext cx="2089179" cy="169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"/>
                </a:lnSpc>
              </a:pPr>
              <a:r>
                <a:rPr lang="en-US" b="true" sz="782" spc="23">
                  <a:solidFill>
                    <a:srgbClr val="472929"/>
                  </a:solidFill>
                  <a:latin typeface="Cousine Bold"/>
                  <a:ea typeface="Cousine Bold"/>
                  <a:cs typeface="Cousine Bold"/>
                  <a:sym typeface="Cousine Bold"/>
                </a:rPr>
                <a:t>Event Planning &amp; Styling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5175559" y="8513921"/>
            <a:ext cx="1149827" cy="1145646"/>
          </a:xfrm>
          <a:custGeom>
            <a:avLst/>
            <a:gdLst/>
            <a:ahLst/>
            <a:cxnLst/>
            <a:rect r="r" b="b" t="t" l="l"/>
            <a:pathLst>
              <a:path h="1145646" w="1149827">
                <a:moveTo>
                  <a:pt x="0" y="0"/>
                </a:moveTo>
                <a:lnTo>
                  <a:pt x="1149827" y="0"/>
                </a:lnTo>
                <a:lnTo>
                  <a:pt x="1149827" y="1145645"/>
                </a:lnTo>
                <a:lnTo>
                  <a:pt x="0" y="1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426194" y="8513921"/>
            <a:ext cx="1145646" cy="1145646"/>
          </a:xfrm>
          <a:custGeom>
            <a:avLst/>
            <a:gdLst/>
            <a:ahLst/>
            <a:cxnLst/>
            <a:rect r="r" b="b" t="t" l="l"/>
            <a:pathLst>
              <a:path h="1145646" w="1145646">
                <a:moveTo>
                  <a:pt x="0" y="0"/>
                </a:moveTo>
                <a:lnTo>
                  <a:pt x="1145645" y="0"/>
                </a:lnTo>
                <a:lnTo>
                  <a:pt x="1145645" y="1145645"/>
                </a:lnTo>
                <a:lnTo>
                  <a:pt x="0" y="1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715860" y="8513921"/>
            <a:ext cx="1145646" cy="1145646"/>
          </a:xfrm>
          <a:custGeom>
            <a:avLst/>
            <a:gdLst/>
            <a:ahLst/>
            <a:cxnLst/>
            <a:rect r="r" b="b" t="t" l="l"/>
            <a:pathLst>
              <a:path h="1145646" w="1145646">
                <a:moveTo>
                  <a:pt x="0" y="0"/>
                </a:moveTo>
                <a:lnTo>
                  <a:pt x="1145645" y="0"/>
                </a:lnTo>
                <a:lnTo>
                  <a:pt x="1145645" y="1145645"/>
                </a:lnTo>
                <a:lnTo>
                  <a:pt x="0" y="114564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822097" y="4330018"/>
            <a:ext cx="9371532" cy="20034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2"/>
              </a:lnSpc>
            </a:pPr>
            <a:r>
              <a:rPr lang="en-US" sz="5427" b="true">
                <a:solidFill>
                  <a:srgbClr val="472929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Bobo Balloons Bootcamp:</a:t>
            </a:r>
          </a:p>
          <a:p>
            <a:pPr algn="ctr">
              <a:lnSpc>
                <a:spcPts val="5482"/>
              </a:lnSpc>
            </a:pPr>
          </a:p>
          <a:p>
            <a:pPr algn="ctr">
              <a:lnSpc>
                <a:spcPts val="4497"/>
              </a:lnSpc>
            </a:pPr>
            <a:r>
              <a:rPr lang="en-US" sz="4452" b="true">
                <a:solidFill>
                  <a:srgbClr val="472929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Techniques, Tips &amp; Seasonal Magic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3669386" y="5703587"/>
            <a:ext cx="4168172" cy="4184912"/>
          </a:xfrm>
          <a:custGeom>
            <a:avLst/>
            <a:gdLst/>
            <a:ahLst/>
            <a:cxnLst/>
            <a:rect r="r" b="b" t="t" l="l"/>
            <a:pathLst>
              <a:path h="4184912" w="4168172">
                <a:moveTo>
                  <a:pt x="0" y="0"/>
                </a:moveTo>
                <a:lnTo>
                  <a:pt x="4168171" y="0"/>
                </a:lnTo>
                <a:lnTo>
                  <a:pt x="4168171" y="4184911"/>
                </a:lnTo>
                <a:lnTo>
                  <a:pt x="0" y="41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9076265" y="8698563"/>
            <a:ext cx="4036176" cy="852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82"/>
              </a:lnSpc>
            </a:pPr>
            <a:r>
              <a:rPr lang="en-US" sz="6121" b="true">
                <a:solidFill>
                  <a:srgbClr val="FF66C4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@bebr4nd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2400904" y="1627233"/>
            <a:ext cx="3585450" cy="3363804"/>
          </a:xfrm>
          <a:custGeom>
            <a:avLst/>
            <a:gdLst/>
            <a:ahLst/>
            <a:cxnLst/>
            <a:rect r="r" b="b" t="t" l="l"/>
            <a:pathLst>
              <a:path h="3363804" w="3585450">
                <a:moveTo>
                  <a:pt x="0" y="0"/>
                </a:moveTo>
                <a:lnTo>
                  <a:pt x="3585450" y="0"/>
                </a:lnTo>
                <a:lnTo>
                  <a:pt x="3585450" y="3363803"/>
                </a:lnTo>
                <a:lnTo>
                  <a:pt x="0" y="33638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21" id="21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91102" y="1011725"/>
            <a:ext cx="2995019" cy="2995019"/>
          </a:xfrm>
          <a:prstGeom prst="rect">
            <a:avLst/>
          </a:prstGeom>
        </p:spPr>
      </p:pic>
      <p:sp>
        <p:nvSpPr>
          <p:cNvPr name="Freeform 22" id="22"/>
          <p:cNvSpPr/>
          <p:nvPr/>
        </p:nvSpPr>
        <p:spPr>
          <a:xfrm flipH="true" flipV="false" rot="-7059533">
            <a:off x="3087513" y="1187427"/>
            <a:ext cx="1234231" cy="1144750"/>
          </a:xfrm>
          <a:custGeom>
            <a:avLst/>
            <a:gdLst/>
            <a:ahLst/>
            <a:cxnLst/>
            <a:rect r="r" b="b" t="t" l="l"/>
            <a:pathLst>
              <a:path h="1144750" w="1234231">
                <a:moveTo>
                  <a:pt x="1234232" y="0"/>
                </a:moveTo>
                <a:lnTo>
                  <a:pt x="0" y="0"/>
                </a:lnTo>
                <a:lnTo>
                  <a:pt x="0" y="1144749"/>
                </a:lnTo>
                <a:lnTo>
                  <a:pt x="1234232" y="1144749"/>
                </a:lnTo>
                <a:lnTo>
                  <a:pt x="1234232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40687" y="532277"/>
            <a:ext cx="3349851" cy="5413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3927" b="true">
                <a:solidFill>
                  <a:srgbClr val="FF66C4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Σκάναρε εδώ!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94230" y="3978374"/>
            <a:ext cx="3796308" cy="851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65"/>
              </a:lnSpc>
            </a:pPr>
            <a:r>
              <a:rPr lang="en-US" b="true" sz="2403">
                <a:solidFill>
                  <a:srgbClr val="FFFFF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Για να έχεις τις οδηγίες στο κινητό σου!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8001000"/>
            <a:ext cx="18288000" cy="18288000"/>
          </a:xfrm>
          <a:custGeom>
            <a:avLst/>
            <a:gdLst/>
            <a:ahLst/>
            <a:cxnLst/>
            <a:rect r="r" b="b" t="t" l="l"/>
            <a:pathLst>
              <a:path h="18288000" w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677656">
            <a:off x="12055219" y="-9453244"/>
            <a:ext cx="7958709" cy="8229600"/>
          </a:xfrm>
          <a:custGeom>
            <a:avLst/>
            <a:gdLst/>
            <a:ahLst/>
            <a:cxnLst/>
            <a:rect r="r" b="b" t="t" l="l"/>
            <a:pathLst>
              <a:path h="8229600" w="7958709">
                <a:moveTo>
                  <a:pt x="0" y="0"/>
                </a:moveTo>
                <a:lnTo>
                  <a:pt x="7958709" y="0"/>
                </a:lnTo>
                <a:lnTo>
                  <a:pt x="795870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288438" y="2167889"/>
            <a:ext cx="8551449" cy="3399201"/>
          </a:xfrm>
          <a:custGeom>
            <a:avLst/>
            <a:gdLst/>
            <a:ahLst/>
            <a:cxnLst/>
            <a:rect r="r" b="b" t="t" l="l"/>
            <a:pathLst>
              <a:path h="3399201" w="8551449">
                <a:moveTo>
                  <a:pt x="0" y="0"/>
                </a:moveTo>
                <a:lnTo>
                  <a:pt x="8551449" y="0"/>
                </a:lnTo>
                <a:lnTo>
                  <a:pt x="8551449" y="3399201"/>
                </a:lnTo>
                <a:lnTo>
                  <a:pt x="0" y="33992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36252" y="6412164"/>
            <a:ext cx="3509371" cy="3509371"/>
          </a:xfrm>
          <a:prstGeom prst="rect">
            <a:avLst/>
          </a:prstGeom>
        </p:spPr>
      </p:pic>
      <p:sp>
        <p:nvSpPr>
          <p:cNvPr name="Freeform 6" id="6"/>
          <p:cNvSpPr/>
          <p:nvPr/>
        </p:nvSpPr>
        <p:spPr>
          <a:xfrm flipH="true" flipV="false" rot="-7059533">
            <a:off x="3731287" y="7160334"/>
            <a:ext cx="1658388" cy="1538155"/>
          </a:xfrm>
          <a:custGeom>
            <a:avLst/>
            <a:gdLst/>
            <a:ahLst/>
            <a:cxnLst/>
            <a:rect r="r" b="b" t="t" l="l"/>
            <a:pathLst>
              <a:path h="1538155" w="1658388">
                <a:moveTo>
                  <a:pt x="1658388" y="0"/>
                </a:moveTo>
                <a:lnTo>
                  <a:pt x="0" y="0"/>
                </a:lnTo>
                <a:lnTo>
                  <a:pt x="0" y="1538155"/>
                </a:lnTo>
                <a:lnTo>
                  <a:pt x="1658388" y="1538155"/>
                </a:lnTo>
                <a:lnTo>
                  <a:pt x="165838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741031" y="619919"/>
            <a:ext cx="7646263" cy="884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2"/>
              </a:lnSpc>
            </a:pPr>
            <a:r>
              <a:rPr lang="en-US" b="true" sz="6250">
                <a:solidFill>
                  <a:srgbClr val="472929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Ευχαριστώ πολύ!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978331" y="2417645"/>
            <a:ext cx="7171662" cy="29659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5"/>
              </a:lnSpc>
            </a:pPr>
            <a:r>
              <a:rPr lang="en-US" sz="5679" b="true">
                <a:solidFill>
                  <a:srgbClr val="FF66C4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20% έκπτωση</a:t>
            </a:r>
            <a:r>
              <a:rPr lang="en-US" sz="5679" b="true">
                <a:solidFill>
                  <a:srgbClr val="472929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 </a:t>
            </a:r>
          </a:p>
          <a:p>
            <a:pPr algn="ctr">
              <a:lnSpc>
                <a:spcPts val="5735"/>
              </a:lnSpc>
            </a:pPr>
            <a:r>
              <a:rPr lang="en-US" sz="5679" b="true">
                <a:solidFill>
                  <a:srgbClr val="472929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στα μαθήματα </a:t>
            </a:r>
          </a:p>
          <a:p>
            <a:pPr algn="ctr">
              <a:lnSpc>
                <a:spcPts val="5735"/>
              </a:lnSpc>
            </a:pPr>
            <a:r>
              <a:rPr lang="en-US" sz="5679" b="true">
                <a:solidFill>
                  <a:srgbClr val="472929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Bobo Balloons με τον </a:t>
            </a:r>
          </a:p>
          <a:p>
            <a:pPr algn="ctr">
              <a:lnSpc>
                <a:spcPts val="5735"/>
              </a:lnSpc>
            </a:pPr>
            <a:r>
              <a:rPr lang="en-US" sz="5679" b="true">
                <a:solidFill>
                  <a:srgbClr val="FF66C4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κωδικό BOBO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-165404" y="5967100"/>
            <a:ext cx="6254124" cy="737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30"/>
              </a:lnSpc>
            </a:pPr>
            <a:r>
              <a:rPr lang="en-US" sz="5277" b="true">
                <a:solidFill>
                  <a:srgbClr val="FF66C4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Σκάναρε εδώ!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3463454" y="1581589"/>
            <a:ext cx="4085934" cy="6585261"/>
            <a:chOff x="0" y="0"/>
            <a:chExt cx="5447912" cy="8780348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953235" y="4443714"/>
              <a:ext cx="3381323" cy="3937494"/>
            </a:xfrm>
            <a:custGeom>
              <a:avLst/>
              <a:gdLst/>
              <a:ahLst/>
              <a:cxnLst/>
              <a:rect r="r" b="b" t="t" l="l"/>
              <a:pathLst>
                <a:path h="3937494" w="3381323">
                  <a:moveTo>
                    <a:pt x="0" y="0"/>
                  </a:moveTo>
                  <a:lnTo>
                    <a:pt x="3381323" y="0"/>
                  </a:lnTo>
                  <a:lnTo>
                    <a:pt x="3381323" y="3937494"/>
                  </a:lnTo>
                  <a:lnTo>
                    <a:pt x="0" y="39374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315426"/>
              <a:ext cx="5287793" cy="5287793"/>
            </a:xfrm>
            <a:custGeom>
              <a:avLst/>
              <a:gdLst/>
              <a:ahLst/>
              <a:cxnLst/>
              <a:rect r="r" b="b" t="t" l="l"/>
              <a:pathLst>
                <a:path h="5287793" w="5287793">
                  <a:moveTo>
                    <a:pt x="0" y="0"/>
                  </a:moveTo>
                  <a:lnTo>
                    <a:pt x="5287793" y="0"/>
                  </a:lnTo>
                  <a:lnTo>
                    <a:pt x="5287793" y="5287792"/>
                  </a:lnTo>
                  <a:lnTo>
                    <a:pt x="0" y="5287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221204" y="0"/>
              <a:ext cx="2226708" cy="2089057"/>
            </a:xfrm>
            <a:custGeom>
              <a:avLst/>
              <a:gdLst/>
              <a:ahLst/>
              <a:cxnLst/>
              <a:rect r="r" b="b" t="t" l="l"/>
              <a:pathLst>
                <a:path h="2089057" w="2226708">
                  <a:moveTo>
                    <a:pt x="0" y="0"/>
                  </a:moveTo>
                  <a:lnTo>
                    <a:pt x="2226708" y="0"/>
                  </a:lnTo>
                  <a:lnTo>
                    <a:pt x="2226708" y="2089057"/>
                  </a:lnTo>
                  <a:lnTo>
                    <a:pt x="0" y="2089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320559" y="6997904"/>
              <a:ext cx="1899892" cy="1782444"/>
            </a:xfrm>
            <a:custGeom>
              <a:avLst/>
              <a:gdLst/>
              <a:ahLst/>
              <a:cxnLst/>
              <a:rect r="r" b="b" t="t" l="l"/>
              <a:pathLst>
                <a:path h="1782444" w="1899892">
                  <a:moveTo>
                    <a:pt x="0" y="0"/>
                  </a:moveTo>
                  <a:lnTo>
                    <a:pt x="1899892" y="0"/>
                  </a:lnTo>
                  <a:lnTo>
                    <a:pt x="1899892" y="1782444"/>
                  </a:lnTo>
                  <a:lnTo>
                    <a:pt x="0" y="17824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1529266" y="5806998"/>
              <a:ext cx="2229260" cy="1115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037"/>
                </a:lnSpc>
              </a:pPr>
              <a:r>
                <a:rPr lang="en-US" sz="5026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7650560" y="8246979"/>
            <a:ext cx="10378654" cy="17322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97"/>
              </a:lnSpc>
            </a:pPr>
            <a:r>
              <a:rPr lang="en-US" sz="4926" b="true">
                <a:solidFill>
                  <a:srgbClr val="472929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Μπες τώρα στο</a:t>
            </a:r>
            <a:r>
              <a:rPr lang="en-US" sz="4926" b="true">
                <a:solidFill>
                  <a:srgbClr val="B46564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 </a:t>
            </a:r>
            <a:r>
              <a:rPr lang="en-US" sz="4926" b="true">
                <a:solidFill>
                  <a:srgbClr val="FF66C4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bebrand.gr</a:t>
            </a:r>
          </a:p>
          <a:p>
            <a:pPr algn="ctr">
              <a:lnSpc>
                <a:spcPts val="6897"/>
              </a:lnSpc>
            </a:pPr>
            <a:r>
              <a:rPr lang="en-US" sz="4926" b="true">
                <a:solidFill>
                  <a:srgbClr val="CF817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 </a:t>
            </a:r>
            <a:r>
              <a:rPr lang="en-US" sz="4926" b="true">
                <a:solidFill>
                  <a:srgbClr val="472929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για να κλείσεις</a:t>
            </a:r>
            <a:r>
              <a:rPr lang="en-US" sz="4926" b="true">
                <a:solidFill>
                  <a:srgbClr val="CF817F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 </a:t>
            </a:r>
            <a:r>
              <a:rPr lang="en-US" sz="4926" b="true">
                <a:solidFill>
                  <a:srgbClr val="FF66C4"/>
                </a:solidFill>
                <a:latin typeface="Bubblebody Neue Bold"/>
                <a:ea typeface="Bubblebody Neue Bold"/>
                <a:cs typeface="Bubblebody Neue Bold"/>
                <a:sym typeface="Bubblebody Neue Bold"/>
              </a:rPr>
              <a:t>προσωπικό μάθημα </a:t>
            </a:r>
          </a:p>
        </p:txBody>
      </p:sp>
    </p:spTree>
  </p:cSld>
  <p:clrMapOvr>
    <a:masterClrMapping/>
  </p:clrMapOvr>
  <p:transition spd="slow">
    <p:push dir="l"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4819" y="7886487"/>
            <a:ext cx="2390911" cy="2400513"/>
          </a:xfrm>
          <a:custGeom>
            <a:avLst/>
            <a:gdLst/>
            <a:ahLst/>
            <a:cxnLst/>
            <a:rect r="r" b="b" t="t" l="l"/>
            <a:pathLst>
              <a:path h="2400513" w="2390911">
                <a:moveTo>
                  <a:pt x="0" y="0"/>
                </a:moveTo>
                <a:lnTo>
                  <a:pt x="2390911" y="0"/>
                </a:lnTo>
                <a:lnTo>
                  <a:pt x="2390911" y="2400513"/>
                </a:lnTo>
                <a:lnTo>
                  <a:pt x="0" y="240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69386" y="5703587"/>
            <a:ext cx="4168172" cy="4184912"/>
          </a:xfrm>
          <a:custGeom>
            <a:avLst/>
            <a:gdLst/>
            <a:ahLst/>
            <a:cxnLst/>
            <a:rect r="r" b="b" t="t" l="l"/>
            <a:pathLst>
              <a:path h="4184912" w="4168172">
                <a:moveTo>
                  <a:pt x="0" y="0"/>
                </a:moveTo>
                <a:lnTo>
                  <a:pt x="4168171" y="0"/>
                </a:lnTo>
                <a:lnTo>
                  <a:pt x="4168171" y="4184911"/>
                </a:lnTo>
                <a:lnTo>
                  <a:pt x="0" y="41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50083" y="588112"/>
            <a:ext cx="2739061" cy="2750061"/>
          </a:xfrm>
          <a:custGeom>
            <a:avLst/>
            <a:gdLst/>
            <a:ahLst/>
            <a:cxnLst/>
            <a:rect r="r" b="b" t="t" l="l"/>
            <a:pathLst>
              <a:path h="2750061" w="2739061">
                <a:moveTo>
                  <a:pt x="0" y="0"/>
                </a:moveTo>
                <a:lnTo>
                  <a:pt x="2739061" y="0"/>
                </a:lnTo>
                <a:lnTo>
                  <a:pt x="2739061" y="2750061"/>
                </a:lnTo>
                <a:lnTo>
                  <a:pt x="0" y="2750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26881" y="745231"/>
            <a:ext cx="1756947" cy="1764003"/>
          </a:xfrm>
          <a:custGeom>
            <a:avLst/>
            <a:gdLst/>
            <a:ahLst/>
            <a:cxnLst/>
            <a:rect r="r" b="b" t="t" l="l"/>
            <a:pathLst>
              <a:path h="1764003" w="1756947">
                <a:moveTo>
                  <a:pt x="0" y="0"/>
                </a:moveTo>
                <a:lnTo>
                  <a:pt x="1756947" y="0"/>
                </a:lnTo>
                <a:lnTo>
                  <a:pt x="1756947" y="1764003"/>
                </a:lnTo>
                <a:lnTo>
                  <a:pt x="0" y="1764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14478" y="1963142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95650" y="1924596"/>
            <a:ext cx="1141375" cy="1141375"/>
          </a:xfrm>
          <a:custGeom>
            <a:avLst/>
            <a:gdLst/>
            <a:ahLst/>
            <a:cxnLst/>
            <a:rect r="r" b="b" t="t" l="l"/>
            <a:pathLst>
              <a:path h="1141375" w="1141375">
                <a:moveTo>
                  <a:pt x="0" y="0"/>
                </a:moveTo>
                <a:lnTo>
                  <a:pt x="1141374" y="0"/>
                </a:lnTo>
                <a:lnTo>
                  <a:pt x="1141374" y="1141375"/>
                </a:lnTo>
                <a:lnTo>
                  <a:pt x="0" y="1141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29729" y="1028700"/>
            <a:ext cx="12628542" cy="8229600"/>
          </a:xfrm>
          <a:custGeom>
            <a:avLst/>
            <a:gdLst/>
            <a:ahLst/>
            <a:cxnLst/>
            <a:rect r="r" b="b" t="t" l="l"/>
            <a:pathLst>
              <a:path h="8229600" w="12628542">
                <a:moveTo>
                  <a:pt x="0" y="0"/>
                </a:moveTo>
                <a:lnTo>
                  <a:pt x="12628542" y="0"/>
                </a:lnTo>
                <a:lnTo>
                  <a:pt x="126285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11780" y="5094631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187582" y="3619172"/>
            <a:ext cx="11912836" cy="36107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3"/>
              </a:lnSpc>
            </a:pPr>
            <a:r>
              <a:rPr lang="en-US" sz="409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Αύξησε τις εποχιακές πωλήσεις μπαλονιών &amp; δώρων δημιουργώντας μοναδικά Bobo Balloons.</a:t>
            </a:r>
          </a:p>
          <a:p>
            <a:pPr algn="ctr">
              <a:lnSpc>
                <a:spcPts val="5593"/>
              </a:lnSpc>
            </a:pPr>
          </a:p>
          <a:p>
            <a:pPr algn="ctr">
              <a:lnSpc>
                <a:spcPts val="5733"/>
              </a:lnSpc>
              <a:spcBef>
                <a:spcPct val="0"/>
              </a:spcBef>
            </a:pPr>
            <a:r>
              <a:rPr lang="en-US" sz="409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Απλά υλικά μπορούν να μεταμορφωθούν σε ένα πολυτελές δώρο μέσα στη Διάφανη Σφαίρα.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5144642" y="1627421"/>
            <a:ext cx="7424095" cy="139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5"/>
              </a:lnSpc>
              <a:spcBef>
                <a:spcPct val="0"/>
              </a:spcBef>
            </a:pPr>
            <a:r>
              <a:rPr lang="en-US" sz="7896">
                <a:solidFill>
                  <a:srgbClr val="472929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Εισαγωγή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276023" y="7281787"/>
            <a:ext cx="2635169" cy="2635169"/>
            <a:chOff x="0" y="0"/>
            <a:chExt cx="3513559" cy="351355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3513559" cy="351355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2929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31091" lIns="31091" bIns="31091" rIns="31091"/>
              <a:lstStyle/>
              <a:p>
                <a:pPr algn="ctr">
                  <a:lnSpc>
                    <a:spcPts val="104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480906" y="1060012"/>
              <a:ext cx="2551747" cy="1279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55"/>
                </a:lnSpc>
              </a:pPr>
              <a:r>
                <a:rPr lang="en-US" sz="5753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712190" y="1050170"/>
              <a:ext cx="2089179" cy="169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"/>
                </a:lnSpc>
              </a:pPr>
              <a:r>
                <a:rPr lang="en-US" b="true" sz="782" spc="23">
                  <a:solidFill>
                    <a:srgbClr val="472929"/>
                  </a:solidFill>
                  <a:latin typeface="Cousine Bold"/>
                  <a:ea typeface="Cousine Bold"/>
                  <a:cs typeface="Cousine Bold"/>
                  <a:sym typeface="Cousine Bold"/>
                </a:rPr>
                <a:t>Event Planning &amp; Styling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4819" y="7886487"/>
            <a:ext cx="2390911" cy="2400513"/>
          </a:xfrm>
          <a:custGeom>
            <a:avLst/>
            <a:gdLst/>
            <a:ahLst/>
            <a:cxnLst/>
            <a:rect r="r" b="b" t="t" l="l"/>
            <a:pathLst>
              <a:path h="2400513" w="2390911">
                <a:moveTo>
                  <a:pt x="0" y="0"/>
                </a:moveTo>
                <a:lnTo>
                  <a:pt x="2390911" y="0"/>
                </a:lnTo>
                <a:lnTo>
                  <a:pt x="2390911" y="2400513"/>
                </a:lnTo>
                <a:lnTo>
                  <a:pt x="0" y="240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69386" y="5703587"/>
            <a:ext cx="4168172" cy="4184912"/>
          </a:xfrm>
          <a:custGeom>
            <a:avLst/>
            <a:gdLst/>
            <a:ahLst/>
            <a:cxnLst/>
            <a:rect r="r" b="b" t="t" l="l"/>
            <a:pathLst>
              <a:path h="4184912" w="4168172">
                <a:moveTo>
                  <a:pt x="0" y="0"/>
                </a:moveTo>
                <a:lnTo>
                  <a:pt x="4168171" y="0"/>
                </a:lnTo>
                <a:lnTo>
                  <a:pt x="4168171" y="4184911"/>
                </a:lnTo>
                <a:lnTo>
                  <a:pt x="0" y="41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50083" y="588112"/>
            <a:ext cx="2739061" cy="2750061"/>
          </a:xfrm>
          <a:custGeom>
            <a:avLst/>
            <a:gdLst/>
            <a:ahLst/>
            <a:cxnLst/>
            <a:rect r="r" b="b" t="t" l="l"/>
            <a:pathLst>
              <a:path h="2750061" w="2739061">
                <a:moveTo>
                  <a:pt x="0" y="0"/>
                </a:moveTo>
                <a:lnTo>
                  <a:pt x="2739061" y="0"/>
                </a:lnTo>
                <a:lnTo>
                  <a:pt x="2739061" y="2750061"/>
                </a:lnTo>
                <a:lnTo>
                  <a:pt x="0" y="2750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11780" y="5094631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14478" y="1963142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595650" y="1863800"/>
            <a:ext cx="1141375" cy="1141375"/>
          </a:xfrm>
          <a:custGeom>
            <a:avLst/>
            <a:gdLst/>
            <a:ahLst/>
            <a:cxnLst/>
            <a:rect r="r" b="b" t="t" l="l"/>
            <a:pathLst>
              <a:path h="1141375" w="1141375">
                <a:moveTo>
                  <a:pt x="0" y="0"/>
                </a:moveTo>
                <a:lnTo>
                  <a:pt x="1141374" y="0"/>
                </a:lnTo>
                <a:lnTo>
                  <a:pt x="1141374" y="1141375"/>
                </a:lnTo>
                <a:lnTo>
                  <a:pt x="0" y="1141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29729" y="1028700"/>
            <a:ext cx="12628542" cy="8229600"/>
          </a:xfrm>
          <a:custGeom>
            <a:avLst/>
            <a:gdLst/>
            <a:ahLst/>
            <a:cxnLst/>
            <a:rect r="r" b="b" t="t" l="l"/>
            <a:pathLst>
              <a:path h="8229600" w="12628542">
                <a:moveTo>
                  <a:pt x="0" y="0"/>
                </a:moveTo>
                <a:lnTo>
                  <a:pt x="12628542" y="0"/>
                </a:lnTo>
                <a:lnTo>
                  <a:pt x="126285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187582" y="3331521"/>
            <a:ext cx="11912836" cy="52896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97759" indent="-398880" lvl="1">
              <a:lnSpc>
                <a:spcPts val="5173"/>
              </a:lnSpc>
              <a:buFont typeface="Arial"/>
              <a:buChar char="•"/>
            </a:pPr>
            <a:r>
              <a:rPr lang="en-US" sz="369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Bobo μπαλόνι</a:t>
            </a:r>
          </a:p>
          <a:p>
            <a:pPr algn="ctr" marL="797759" indent="-398880" lvl="1">
              <a:lnSpc>
                <a:spcPts val="5173"/>
              </a:lnSpc>
              <a:buFont typeface="Arial"/>
              <a:buChar char="•"/>
            </a:pPr>
            <a:r>
              <a:rPr lang="en-US" sz="369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Τρόμπα</a:t>
            </a:r>
            <a:r>
              <a:rPr lang="en-US" sz="369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 χειρός &amp; ηλεκτρική τρόμπα</a:t>
            </a:r>
          </a:p>
          <a:p>
            <a:pPr algn="ctr" marL="797759" indent="-398880" lvl="1">
              <a:lnSpc>
                <a:spcPts val="5173"/>
              </a:lnSpc>
              <a:buFont typeface="Arial"/>
              <a:buChar char="•"/>
            </a:pPr>
            <a:r>
              <a:rPr lang="en-US" sz="369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Ψαλίδι, θερμοκολλητικό μηχάνημα, συντηρητικό μπαλονιών</a:t>
            </a:r>
          </a:p>
          <a:p>
            <a:pPr algn="ctr" marL="797759" indent="-398880" lvl="1">
              <a:lnSpc>
                <a:spcPts val="5173"/>
              </a:lnSpc>
              <a:buFont typeface="Arial"/>
              <a:buChar char="•"/>
            </a:pPr>
            <a:r>
              <a:rPr lang="en-US" sz="369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Υλικά για γέμισμα (πχ: κομφετί, φτερά, μπαλόνια, δώρα)</a:t>
            </a:r>
          </a:p>
          <a:p>
            <a:pPr algn="ctr" marL="797759" indent="-398880" lvl="1">
              <a:lnSpc>
                <a:spcPts val="5173"/>
              </a:lnSpc>
              <a:buFont typeface="Arial"/>
              <a:buChar char="•"/>
            </a:pPr>
            <a:r>
              <a:rPr lang="en-US" sz="369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Κορδέλα, κουτί, μπαλόνι κατασκευών</a:t>
            </a:r>
          </a:p>
          <a:p>
            <a:pPr algn="ctr">
              <a:lnSpc>
                <a:spcPts val="6013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144642" y="1627421"/>
            <a:ext cx="7424095" cy="139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5"/>
              </a:lnSpc>
              <a:spcBef>
                <a:spcPct val="0"/>
              </a:spcBef>
            </a:pPr>
            <a:r>
              <a:rPr lang="en-US" sz="7896">
                <a:solidFill>
                  <a:srgbClr val="472929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Τι θα χρειαστείς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5663813" y="199139"/>
            <a:ext cx="1756947" cy="1764003"/>
          </a:xfrm>
          <a:custGeom>
            <a:avLst/>
            <a:gdLst/>
            <a:ahLst/>
            <a:cxnLst/>
            <a:rect r="r" b="b" t="t" l="l"/>
            <a:pathLst>
              <a:path h="1764003" w="1756947">
                <a:moveTo>
                  <a:pt x="0" y="0"/>
                </a:moveTo>
                <a:lnTo>
                  <a:pt x="1756947" y="0"/>
                </a:lnTo>
                <a:lnTo>
                  <a:pt x="1756947" y="1764003"/>
                </a:lnTo>
                <a:lnTo>
                  <a:pt x="0" y="1764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276023" y="7281787"/>
            <a:ext cx="2635169" cy="2635169"/>
            <a:chOff x="0" y="0"/>
            <a:chExt cx="3513559" cy="3513559"/>
          </a:xfrm>
        </p:grpSpPr>
        <p:grpSp>
          <p:nvGrpSpPr>
            <p:cNvPr name="Group 14" id="14"/>
            <p:cNvGrpSpPr/>
            <p:nvPr/>
          </p:nvGrpSpPr>
          <p:grpSpPr>
            <a:xfrm rot="0">
              <a:off x="0" y="0"/>
              <a:ext cx="3513559" cy="3513559"/>
              <a:chOff x="0" y="0"/>
              <a:chExt cx="812800" cy="812800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2929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31091" lIns="31091" bIns="31091" rIns="31091"/>
              <a:lstStyle/>
              <a:p>
                <a:pPr algn="ctr">
                  <a:lnSpc>
                    <a:spcPts val="104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7" id="17"/>
            <p:cNvSpPr txBox="true"/>
            <p:nvPr/>
          </p:nvSpPr>
          <p:spPr>
            <a:xfrm rot="0">
              <a:off x="480906" y="1060012"/>
              <a:ext cx="2551747" cy="1279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55"/>
                </a:lnSpc>
              </a:pPr>
              <a:r>
                <a:rPr lang="en-US" sz="5753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712190" y="1050170"/>
              <a:ext cx="2089179" cy="169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"/>
                </a:lnSpc>
              </a:pPr>
              <a:r>
                <a:rPr lang="en-US" b="true" sz="782" spc="23">
                  <a:solidFill>
                    <a:srgbClr val="472929"/>
                  </a:solidFill>
                  <a:latin typeface="Cousine Bold"/>
                  <a:ea typeface="Cousine Bold"/>
                  <a:cs typeface="Cousine Bold"/>
                  <a:sym typeface="Cousine Bold"/>
                </a:rPr>
                <a:t>Event Planning &amp; Styling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4819" y="7886487"/>
            <a:ext cx="2390911" cy="2400513"/>
          </a:xfrm>
          <a:custGeom>
            <a:avLst/>
            <a:gdLst/>
            <a:ahLst/>
            <a:cxnLst/>
            <a:rect r="r" b="b" t="t" l="l"/>
            <a:pathLst>
              <a:path h="2400513" w="2390911">
                <a:moveTo>
                  <a:pt x="0" y="0"/>
                </a:moveTo>
                <a:lnTo>
                  <a:pt x="2390911" y="0"/>
                </a:lnTo>
                <a:lnTo>
                  <a:pt x="2390911" y="2400513"/>
                </a:lnTo>
                <a:lnTo>
                  <a:pt x="0" y="240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69386" y="5703587"/>
            <a:ext cx="4168172" cy="4184912"/>
          </a:xfrm>
          <a:custGeom>
            <a:avLst/>
            <a:gdLst/>
            <a:ahLst/>
            <a:cxnLst/>
            <a:rect r="r" b="b" t="t" l="l"/>
            <a:pathLst>
              <a:path h="4184912" w="4168172">
                <a:moveTo>
                  <a:pt x="0" y="0"/>
                </a:moveTo>
                <a:lnTo>
                  <a:pt x="4168171" y="0"/>
                </a:lnTo>
                <a:lnTo>
                  <a:pt x="4168171" y="4184911"/>
                </a:lnTo>
                <a:lnTo>
                  <a:pt x="0" y="41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50083" y="588112"/>
            <a:ext cx="2739061" cy="2750061"/>
          </a:xfrm>
          <a:custGeom>
            <a:avLst/>
            <a:gdLst/>
            <a:ahLst/>
            <a:cxnLst/>
            <a:rect r="r" b="b" t="t" l="l"/>
            <a:pathLst>
              <a:path h="2750061" w="2739061">
                <a:moveTo>
                  <a:pt x="0" y="0"/>
                </a:moveTo>
                <a:lnTo>
                  <a:pt x="2739061" y="0"/>
                </a:lnTo>
                <a:lnTo>
                  <a:pt x="2739061" y="2750061"/>
                </a:lnTo>
                <a:lnTo>
                  <a:pt x="0" y="2750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14478" y="1963142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975203" y="6263407"/>
            <a:ext cx="14704423" cy="2806094"/>
          </a:xfrm>
          <a:custGeom>
            <a:avLst/>
            <a:gdLst/>
            <a:ahLst/>
            <a:cxnLst/>
            <a:rect r="r" b="b" t="t" l="l"/>
            <a:pathLst>
              <a:path h="2806094" w="14704423">
                <a:moveTo>
                  <a:pt x="0" y="0"/>
                </a:moveTo>
                <a:lnTo>
                  <a:pt x="14704423" y="0"/>
                </a:lnTo>
                <a:lnTo>
                  <a:pt x="14704423" y="2806094"/>
                </a:lnTo>
                <a:lnTo>
                  <a:pt x="0" y="280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948946" y="6663915"/>
            <a:ext cx="13591254" cy="2248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4596" indent="-342298" lvl="1">
              <a:lnSpc>
                <a:spcPts val="4439"/>
              </a:lnSpc>
              <a:buFont typeface="Arial"/>
              <a:buChar char="•"/>
            </a:pPr>
            <a:r>
              <a:rPr lang="en-US" sz="3170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Πολύ σημαντικό για να μαλακώσει το υλικό </a:t>
            </a:r>
          </a:p>
          <a:p>
            <a:pPr algn="l">
              <a:lnSpc>
                <a:spcPts val="4439"/>
              </a:lnSpc>
            </a:pPr>
            <a:r>
              <a:rPr lang="en-US" sz="3170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      και να φουσκώσει ομοιόμορφα.</a:t>
            </a:r>
          </a:p>
          <a:p>
            <a:pPr algn="l" marL="684596" indent="-342298" lvl="1">
              <a:lnSpc>
                <a:spcPts val="4439"/>
              </a:lnSpc>
              <a:buFont typeface="Arial"/>
              <a:buChar char="•"/>
            </a:pPr>
            <a:r>
              <a:rPr lang="en-US" sz="3170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Φούσκωσε αργά &amp; σταθερά ώστε να γίνει σφαιρικό, πίεσε στο πάνω μέρος της ραφής για να διανεμηθεί ο αέρας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685351" y="851843"/>
            <a:ext cx="6449526" cy="1873050"/>
          </a:xfrm>
          <a:custGeom>
            <a:avLst/>
            <a:gdLst/>
            <a:ahLst/>
            <a:cxnLst/>
            <a:rect r="r" b="b" t="t" l="l"/>
            <a:pathLst>
              <a:path h="1873050" w="6449526">
                <a:moveTo>
                  <a:pt x="0" y="0"/>
                </a:moveTo>
                <a:lnTo>
                  <a:pt x="6449526" y="0"/>
                </a:lnTo>
                <a:lnTo>
                  <a:pt x="6449526" y="1873050"/>
                </a:lnTo>
                <a:lnTo>
                  <a:pt x="0" y="1873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072006" y="3224320"/>
            <a:ext cx="14704423" cy="2806094"/>
          </a:xfrm>
          <a:custGeom>
            <a:avLst/>
            <a:gdLst/>
            <a:ahLst/>
            <a:cxnLst/>
            <a:rect r="r" b="b" t="t" l="l"/>
            <a:pathLst>
              <a:path h="2806094" w="14704423">
                <a:moveTo>
                  <a:pt x="0" y="0"/>
                </a:moveTo>
                <a:lnTo>
                  <a:pt x="14704423" y="0"/>
                </a:lnTo>
                <a:lnTo>
                  <a:pt x="14704423" y="2806094"/>
                </a:lnTo>
                <a:lnTo>
                  <a:pt x="0" y="28060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775269" y="3625373"/>
            <a:ext cx="13591254" cy="1687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4596" indent="-342298" lvl="1">
              <a:lnSpc>
                <a:spcPts val="4439"/>
              </a:lnSpc>
              <a:buFont typeface="Arial"/>
              <a:buChar char="•"/>
            </a:pPr>
            <a:r>
              <a:rPr lang="en-US" sz="3170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Άνοιξε</a:t>
            </a:r>
            <a:r>
              <a:rPr lang="en-US" sz="3170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 το στόμιο και φούσκωσε ελάχιστα με τη τρόμπα χειρός για να ξεκολλήσουν οι επιφάνειες.</a:t>
            </a:r>
          </a:p>
          <a:p>
            <a:pPr algn="l" marL="684596" indent="-342298" lvl="1">
              <a:lnSpc>
                <a:spcPts val="4439"/>
              </a:lnSpc>
              <a:buFont typeface="Arial"/>
              <a:buChar char="•"/>
            </a:pPr>
            <a:r>
              <a:rPr lang="en-US" sz="3170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Τέντωσε το μπαλόνι με τα χέρια περιμετρικά και στο κέντρο!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811780" y="5094631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768583" y="1339570"/>
            <a:ext cx="6283062" cy="783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>
                <a:solidFill>
                  <a:srgbClr val="472929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Προετοιμασία μπαλονιού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685351" y="219916"/>
            <a:ext cx="1229018" cy="1233954"/>
          </a:xfrm>
          <a:custGeom>
            <a:avLst/>
            <a:gdLst/>
            <a:ahLst/>
            <a:cxnLst/>
            <a:rect r="r" b="b" t="t" l="l"/>
            <a:pathLst>
              <a:path h="1233954" w="1229018">
                <a:moveTo>
                  <a:pt x="0" y="0"/>
                </a:moveTo>
                <a:lnTo>
                  <a:pt x="1229018" y="0"/>
                </a:lnTo>
                <a:lnTo>
                  <a:pt x="1229018" y="1233954"/>
                </a:lnTo>
                <a:lnTo>
                  <a:pt x="0" y="12339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76023" y="7281787"/>
            <a:ext cx="2635169" cy="2635169"/>
            <a:chOff x="0" y="0"/>
            <a:chExt cx="3513559" cy="351355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3513559" cy="351355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2929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31091" lIns="31091" bIns="31091" rIns="31091"/>
              <a:lstStyle/>
              <a:p>
                <a:pPr algn="ctr">
                  <a:lnSpc>
                    <a:spcPts val="104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80906" y="1060012"/>
              <a:ext cx="2551747" cy="1279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55"/>
                </a:lnSpc>
              </a:pPr>
              <a:r>
                <a:rPr lang="en-US" sz="5753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712190" y="1050170"/>
              <a:ext cx="2089179" cy="169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"/>
                </a:lnSpc>
              </a:pPr>
              <a:r>
                <a:rPr lang="en-US" b="true" sz="782" spc="23">
                  <a:solidFill>
                    <a:srgbClr val="472929"/>
                  </a:solidFill>
                  <a:latin typeface="Cousine Bold"/>
                  <a:ea typeface="Cousine Bold"/>
                  <a:cs typeface="Cousine Bold"/>
                  <a:sym typeface="Cousine Bold"/>
                </a:rPr>
                <a:t>Event Planning &amp; Styling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4819" y="7886487"/>
            <a:ext cx="2390911" cy="2400513"/>
          </a:xfrm>
          <a:custGeom>
            <a:avLst/>
            <a:gdLst/>
            <a:ahLst/>
            <a:cxnLst/>
            <a:rect r="r" b="b" t="t" l="l"/>
            <a:pathLst>
              <a:path h="2400513" w="2390911">
                <a:moveTo>
                  <a:pt x="0" y="0"/>
                </a:moveTo>
                <a:lnTo>
                  <a:pt x="2390911" y="0"/>
                </a:lnTo>
                <a:lnTo>
                  <a:pt x="2390911" y="2400513"/>
                </a:lnTo>
                <a:lnTo>
                  <a:pt x="0" y="240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69386" y="5703587"/>
            <a:ext cx="4168172" cy="4184912"/>
          </a:xfrm>
          <a:custGeom>
            <a:avLst/>
            <a:gdLst/>
            <a:ahLst/>
            <a:cxnLst/>
            <a:rect r="r" b="b" t="t" l="l"/>
            <a:pathLst>
              <a:path h="4184912" w="4168172">
                <a:moveTo>
                  <a:pt x="0" y="0"/>
                </a:moveTo>
                <a:lnTo>
                  <a:pt x="4168171" y="0"/>
                </a:lnTo>
                <a:lnTo>
                  <a:pt x="4168171" y="4184911"/>
                </a:lnTo>
                <a:lnTo>
                  <a:pt x="0" y="41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50083" y="588112"/>
            <a:ext cx="2739061" cy="2750061"/>
          </a:xfrm>
          <a:custGeom>
            <a:avLst/>
            <a:gdLst/>
            <a:ahLst/>
            <a:cxnLst/>
            <a:rect r="r" b="b" t="t" l="l"/>
            <a:pathLst>
              <a:path h="2750061" w="2739061">
                <a:moveTo>
                  <a:pt x="0" y="0"/>
                </a:moveTo>
                <a:lnTo>
                  <a:pt x="2739061" y="0"/>
                </a:lnTo>
                <a:lnTo>
                  <a:pt x="2739061" y="2750061"/>
                </a:lnTo>
                <a:lnTo>
                  <a:pt x="0" y="2750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626881" y="745231"/>
            <a:ext cx="1756947" cy="1764003"/>
          </a:xfrm>
          <a:custGeom>
            <a:avLst/>
            <a:gdLst/>
            <a:ahLst/>
            <a:cxnLst/>
            <a:rect r="r" b="b" t="t" l="l"/>
            <a:pathLst>
              <a:path h="1764003" w="1756947">
                <a:moveTo>
                  <a:pt x="0" y="0"/>
                </a:moveTo>
                <a:lnTo>
                  <a:pt x="1756947" y="0"/>
                </a:lnTo>
                <a:lnTo>
                  <a:pt x="1756947" y="1764003"/>
                </a:lnTo>
                <a:lnTo>
                  <a:pt x="0" y="1764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714478" y="1963142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85351" y="851843"/>
            <a:ext cx="6449526" cy="1873050"/>
          </a:xfrm>
          <a:custGeom>
            <a:avLst/>
            <a:gdLst/>
            <a:ahLst/>
            <a:cxnLst/>
            <a:rect r="r" b="b" t="t" l="l"/>
            <a:pathLst>
              <a:path h="1873050" w="6449526">
                <a:moveTo>
                  <a:pt x="0" y="0"/>
                </a:moveTo>
                <a:lnTo>
                  <a:pt x="6449526" y="0"/>
                </a:lnTo>
                <a:lnTo>
                  <a:pt x="6449526" y="1873050"/>
                </a:lnTo>
                <a:lnTo>
                  <a:pt x="0" y="18730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121737" y="3112513"/>
            <a:ext cx="14679069" cy="2801256"/>
          </a:xfrm>
          <a:custGeom>
            <a:avLst/>
            <a:gdLst/>
            <a:ahLst/>
            <a:cxnLst/>
            <a:rect r="r" b="b" t="t" l="l"/>
            <a:pathLst>
              <a:path h="2801256" w="14679069">
                <a:moveTo>
                  <a:pt x="0" y="0"/>
                </a:moveTo>
                <a:lnTo>
                  <a:pt x="14679069" y="0"/>
                </a:lnTo>
                <a:lnTo>
                  <a:pt x="14679069" y="2801256"/>
                </a:lnTo>
                <a:lnTo>
                  <a:pt x="0" y="28012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025101" y="6146360"/>
            <a:ext cx="14679069" cy="2801256"/>
          </a:xfrm>
          <a:custGeom>
            <a:avLst/>
            <a:gdLst/>
            <a:ahLst/>
            <a:cxnLst/>
            <a:rect r="r" b="b" t="t" l="l"/>
            <a:pathLst>
              <a:path h="2801256" w="14679069">
                <a:moveTo>
                  <a:pt x="0" y="0"/>
                </a:moveTo>
                <a:lnTo>
                  <a:pt x="14679069" y="0"/>
                </a:lnTo>
                <a:lnTo>
                  <a:pt x="14679069" y="2801255"/>
                </a:lnTo>
                <a:lnTo>
                  <a:pt x="0" y="28012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77362" y="3627705"/>
            <a:ext cx="13567820" cy="1685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3416" indent="-341708" lvl="1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Άφησε τον αέρα από το μπαλόνι</a:t>
            </a:r>
          </a:p>
          <a:p>
            <a:pPr algn="l" marL="683416" indent="-341708" lvl="1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Κόψε προσεκτικά στο πλάι την ραφή του μπαλονιού ώστε να χωράει το δώρο που έχεις επιλέξει. 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811780" y="5094631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77362" y="6382626"/>
            <a:ext cx="13567820" cy="22450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3416" indent="-341708" lvl="1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Το μέγεθος του μπαλονιού χωρίς αέρα, μετά το φούσκωμα με την ηλεκτρική τρόμπα, πρέπει να έχει ανάλογο μέγεθος με το δώρο που έχεις επιλέξει για να χωράει σίγουρα. </a:t>
            </a:r>
          </a:p>
          <a:p>
            <a:pPr algn="l" marL="683416" indent="-341708" lvl="1">
              <a:lnSpc>
                <a:spcPts val="4431"/>
              </a:lnSpc>
              <a:buFont typeface="Arial"/>
              <a:buChar char="•"/>
            </a:pPr>
            <a:r>
              <a:rPr lang="en-US" sz="316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Βάζεις προσεκτικά το δώρο από το άνοιγμα που δημιούργησες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198067" y="1118145"/>
            <a:ext cx="7424095" cy="139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5"/>
              </a:lnSpc>
              <a:spcBef>
                <a:spcPct val="0"/>
              </a:spcBef>
            </a:pPr>
            <a:r>
              <a:rPr lang="en-US" sz="7896">
                <a:solidFill>
                  <a:srgbClr val="472929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Γέμισμα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276023" y="7281787"/>
            <a:ext cx="2635169" cy="2635169"/>
            <a:chOff x="0" y="0"/>
            <a:chExt cx="3513559" cy="351355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3513559" cy="351355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2929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31091" lIns="31091" bIns="31091" rIns="31091"/>
              <a:lstStyle/>
              <a:p>
                <a:pPr algn="ctr">
                  <a:lnSpc>
                    <a:spcPts val="104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80906" y="1060012"/>
              <a:ext cx="2551747" cy="1279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55"/>
                </a:lnSpc>
              </a:pPr>
              <a:r>
                <a:rPr lang="en-US" sz="5753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712190" y="1050170"/>
              <a:ext cx="2089179" cy="169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"/>
                </a:lnSpc>
              </a:pPr>
              <a:r>
                <a:rPr lang="en-US" b="true" sz="782" spc="23">
                  <a:solidFill>
                    <a:srgbClr val="472929"/>
                  </a:solidFill>
                  <a:latin typeface="Cousine Bold"/>
                  <a:ea typeface="Cousine Bold"/>
                  <a:cs typeface="Cousine Bold"/>
                  <a:sym typeface="Cousine Bold"/>
                </a:rPr>
                <a:t>Event Planning &amp; Styling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4819" y="7886487"/>
            <a:ext cx="2390911" cy="2400513"/>
          </a:xfrm>
          <a:custGeom>
            <a:avLst/>
            <a:gdLst/>
            <a:ahLst/>
            <a:cxnLst/>
            <a:rect r="r" b="b" t="t" l="l"/>
            <a:pathLst>
              <a:path h="2400513" w="2390911">
                <a:moveTo>
                  <a:pt x="0" y="0"/>
                </a:moveTo>
                <a:lnTo>
                  <a:pt x="2390911" y="0"/>
                </a:lnTo>
                <a:lnTo>
                  <a:pt x="2390911" y="2400513"/>
                </a:lnTo>
                <a:lnTo>
                  <a:pt x="0" y="240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69386" y="5703587"/>
            <a:ext cx="4168172" cy="4184912"/>
          </a:xfrm>
          <a:custGeom>
            <a:avLst/>
            <a:gdLst/>
            <a:ahLst/>
            <a:cxnLst/>
            <a:rect r="r" b="b" t="t" l="l"/>
            <a:pathLst>
              <a:path h="4184912" w="4168172">
                <a:moveTo>
                  <a:pt x="0" y="0"/>
                </a:moveTo>
                <a:lnTo>
                  <a:pt x="4168171" y="0"/>
                </a:lnTo>
                <a:lnTo>
                  <a:pt x="4168171" y="4184911"/>
                </a:lnTo>
                <a:lnTo>
                  <a:pt x="0" y="41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50083" y="588112"/>
            <a:ext cx="2739061" cy="2750061"/>
          </a:xfrm>
          <a:custGeom>
            <a:avLst/>
            <a:gdLst/>
            <a:ahLst/>
            <a:cxnLst/>
            <a:rect r="r" b="b" t="t" l="l"/>
            <a:pathLst>
              <a:path h="2750061" w="2739061">
                <a:moveTo>
                  <a:pt x="0" y="0"/>
                </a:moveTo>
                <a:lnTo>
                  <a:pt x="2739061" y="0"/>
                </a:lnTo>
                <a:lnTo>
                  <a:pt x="2739061" y="2750061"/>
                </a:lnTo>
                <a:lnTo>
                  <a:pt x="0" y="2750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14478" y="1963142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85351" y="851843"/>
            <a:ext cx="6449526" cy="1873050"/>
          </a:xfrm>
          <a:custGeom>
            <a:avLst/>
            <a:gdLst/>
            <a:ahLst/>
            <a:cxnLst/>
            <a:rect r="r" b="b" t="t" l="l"/>
            <a:pathLst>
              <a:path h="1873050" w="6449526">
                <a:moveTo>
                  <a:pt x="0" y="0"/>
                </a:moveTo>
                <a:lnTo>
                  <a:pt x="6449526" y="0"/>
                </a:lnTo>
                <a:lnTo>
                  <a:pt x="6449526" y="1873050"/>
                </a:lnTo>
                <a:lnTo>
                  <a:pt x="0" y="18730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11721" y="3223611"/>
            <a:ext cx="15181160" cy="2897071"/>
          </a:xfrm>
          <a:custGeom>
            <a:avLst/>
            <a:gdLst/>
            <a:ahLst/>
            <a:cxnLst/>
            <a:rect r="r" b="b" t="t" l="l"/>
            <a:pathLst>
              <a:path h="2897071" w="15181160">
                <a:moveTo>
                  <a:pt x="0" y="0"/>
                </a:moveTo>
                <a:lnTo>
                  <a:pt x="15181160" y="0"/>
                </a:lnTo>
                <a:lnTo>
                  <a:pt x="15181160" y="2897071"/>
                </a:lnTo>
                <a:lnTo>
                  <a:pt x="0" y="2897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11780" y="6361229"/>
            <a:ext cx="15181160" cy="2897071"/>
          </a:xfrm>
          <a:custGeom>
            <a:avLst/>
            <a:gdLst/>
            <a:ahLst/>
            <a:cxnLst/>
            <a:rect r="r" b="b" t="t" l="l"/>
            <a:pathLst>
              <a:path h="2897071" w="15181160">
                <a:moveTo>
                  <a:pt x="0" y="0"/>
                </a:moveTo>
                <a:lnTo>
                  <a:pt x="15181159" y="0"/>
                </a:lnTo>
                <a:lnTo>
                  <a:pt x="15181159" y="2897071"/>
                </a:lnTo>
                <a:lnTo>
                  <a:pt x="0" y="28970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722664" y="3368654"/>
            <a:ext cx="14479765" cy="2464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1501" indent="-300751" lvl="1">
              <a:lnSpc>
                <a:spcPts val="3900"/>
              </a:lnSpc>
              <a:buFont typeface="Arial"/>
              <a:buChar char="•"/>
            </a:pPr>
            <a:r>
              <a:rPr lang="en-US" sz="2786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Το δώρο στερεώνεται με πετονιά στο λαιμό του μπαλονιού, οπότε προσέχεις να εξέχει η πετονιά από τον λαιμό που θα δέσεις μετά τον κόμπο. </a:t>
            </a:r>
          </a:p>
          <a:p>
            <a:pPr algn="l" marL="601501" indent="-300751" lvl="1">
              <a:lnSpc>
                <a:spcPts val="3900"/>
              </a:lnSpc>
              <a:buFont typeface="Arial"/>
              <a:buChar char="•"/>
            </a:pPr>
            <a:r>
              <a:rPr lang="en-US" sz="2786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Βάζεις όλα τα δώρα εντός</a:t>
            </a:r>
          </a:p>
          <a:p>
            <a:pPr algn="l" marL="601501" indent="-300751" lvl="1">
              <a:lnSpc>
                <a:spcPts val="3900"/>
              </a:lnSpc>
              <a:buFont typeface="Arial"/>
              <a:buChar char="•"/>
            </a:pPr>
            <a:r>
              <a:rPr lang="en-US" sz="2786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Προσέχεις το κονφετί, χιόνι, φτερά ή κορδελες κλπ να μην βρίσκονται κοντά στη τρύπα που έχεις δημιουργήσει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811780" y="5094631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486351" y="6608509"/>
            <a:ext cx="14842520" cy="2229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83542" indent="-341771" lvl="1">
              <a:lnSpc>
                <a:spcPts val="4432"/>
              </a:lnSpc>
              <a:buFont typeface="Arial"/>
              <a:buChar char="•"/>
            </a:pPr>
            <a:r>
              <a:rPr lang="en-US" sz="3166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Ρυθμίζεις το θερμοκολλητικό μηχάνημα στη κατάλληλη θερμοκρασία </a:t>
            </a:r>
          </a:p>
          <a:p>
            <a:pPr algn="l" marL="683542" indent="-341771" lvl="1">
              <a:lnSpc>
                <a:spcPts val="4432"/>
              </a:lnSpc>
              <a:buFont typeface="Arial"/>
              <a:buChar char="•"/>
            </a:pPr>
            <a:r>
              <a:rPr lang="en-US" sz="3166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 Kλείνεις το άνοιγμα που δημιουργησες κάνωντασ τις ραφές με σχήμα V</a:t>
            </a:r>
          </a:p>
          <a:p>
            <a:pPr algn="l" marL="683542" indent="-341771" lvl="1">
              <a:lnSpc>
                <a:spcPts val="4432"/>
              </a:lnSpc>
              <a:buFont typeface="Arial"/>
              <a:buChar char="•"/>
            </a:pPr>
            <a:r>
              <a:rPr lang="en-US" sz="3166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Φουσκώνεις ακριβώς στο μέγεθος του μπαλονιού και ελέγχεις ξανά για απώλεια αέρα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98067" y="1118145"/>
            <a:ext cx="7424095" cy="139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5"/>
              </a:lnSpc>
              <a:spcBef>
                <a:spcPct val="0"/>
              </a:spcBef>
            </a:pPr>
            <a:r>
              <a:rPr lang="en-US" sz="7896">
                <a:solidFill>
                  <a:srgbClr val="472929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Ραφή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685351" y="358417"/>
            <a:ext cx="1335203" cy="1340565"/>
          </a:xfrm>
          <a:custGeom>
            <a:avLst/>
            <a:gdLst/>
            <a:ahLst/>
            <a:cxnLst/>
            <a:rect r="r" b="b" t="t" l="l"/>
            <a:pathLst>
              <a:path h="1340565" w="1335203">
                <a:moveTo>
                  <a:pt x="0" y="0"/>
                </a:moveTo>
                <a:lnTo>
                  <a:pt x="1335203" y="0"/>
                </a:lnTo>
                <a:lnTo>
                  <a:pt x="1335203" y="1340566"/>
                </a:lnTo>
                <a:lnTo>
                  <a:pt x="0" y="13405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76023" y="7281787"/>
            <a:ext cx="2635169" cy="2635169"/>
            <a:chOff x="0" y="0"/>
            <a:chExt cx="3513559" cy="351355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3513559" cy="351355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2929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31091" lIns="31091" bIns="31091" rIns="31091"/>
              <a:lstStyle/>
              <a:p>
                <a:pPr algn="ctr">
                  <a:lnSpc>
                    <a:spcPts val="104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80906" y="1060012"/>
              <a:ext cx="2551747" cy="1279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55"/>
                </a:lnSpc>
              </a:pPr>
              <a:r>
                <a:rPr lang="en-US" sz="5753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712190" y="1050170"/>
              <a:ext cx="2089179" cy="169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"/>
                </a:lnSpc>
              </a:pPr>
              <a:r>
                <a:rPr lang="en-US" b="true" sz="782" spc="23">
                  <a:solidFill>
                    <a:srgbClr val="472929"/>
                  </a:solidFill>
                  <a:latin typeface="Cousine Bold"/>
                  <a:ea typeface="Cousine Bold"/>
                  <a:cs typeface="Cousine Bold"/>
                  <a:sym typeface="Cousine Bold"/>
                </a:rPr>
                <a:t>Event Planning &amp; Styling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69386" y="5703587"/>
            <a:ext cx="4168172" cy="4184912"/>
          </a:xfrm>
          <a:custGeom>
            <a:avLst/>
            <a:gdLst/>
            <a:ahLst/>
            <a:cxnLst/>
            <a:rect r="r" b="b" t="t" l="l"/>
            <a:pathLst>
              <a:path h="4184912" w="4168172">
                <a:moveTo>
                  <a:pt x="0" y="0"/>
                </a:moveTo>
                <a:lnTo>
                  <a:pt x="4168171" y="0"/>
                </a:lnTo>
                <a:lnTo>
                  <a:pt x="4168171" y="4184911"/>
                </a:lnTo>
                <a:lnTo>
                  <a:pt x="0" y="41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50083" y="588112"/>
            <a:ext cx="2739061" cy="2750061"/>
          </a:xfrm>
          <a:custGeom>
            <a:avLst/>
            <a:gdLst/>
            <a:ahLst/>
            <a:cxnLst/>
            <a:rect r="r" b="b" t="t" l="l"/>
            <a:pathLst>
              <a:path h="2750061" w="2739061">
                <a:moveTo>
                  <a:pt x="0" y="0"/>
                </a:moveTo>
                <a:lnTo>
                  <a:pt x="2739061" y="0"/>
                </a:lnTo>
                <a:lnTo>
                  <a:pt x="2739061" y="2750061"/>
                </a:lnTo>
                <a:lnTo>
                  <a:pt x="0" y="2750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26881" y="745231"/>
            <a:ext cx="1756947" cy="1764003"/>
          </a:xfrm>
          <a:custGeom>
            <a:avLst/>
            <a:gdLst/>
            <a:ahLst/>
            <a:cxnLst/>
            <a:rect r="r" b="b" t="t" l="l"/>
            <a:pathLst>
              <a:path h="1764003" w="1756947">
                <a:moveTo>
                  <a:pt x="0" y="0"/>
                </a:moveTo>
                <a:lnTo>
                  <a:pt x="1756947" y="0"/>
                </a:lnTo>
                <a:lnTo>
                  <a:pt x="1756947" y="1764003"/>
                </a:lnTo>
                <a:lnTo>
                  <a:pt x="0" y="1764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14478" y="1963142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85351" y="851843"/>
            <a:ext cx="6449526" cy="1873050"/>
          </a:xfrm>
          <a:custGeom>
            <a:avLst/>
            <a:gdLst/>
            <a:ahLst/>
            <a:cxnLst/>
            <a:rect r="r" b="b" t="t" l="l"/>
            <a:pathLst>
              <a:path h="1873050" w="6449526">
                <a:moveTo>
                  <a:pt x="0" y="0"/>
                </a:moveTo>
                <a:lnTo>
                  <a:pt x="6449526" y="0"/>
                </a:lnTo>
                <a:lnTo>
                  <a:pt x="6449526" y="1873050"/>
                </a:lnTo>
                <a:lnTo>
                  <a:pt x="0" y="18730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915653" y="3205611"/>
            <a:ext cx="15778360" cy="3011037"/>
          </a:xfrm>
          <a:custGeom>
            <a:avLst/>
            <a:gdLst/>
            <a:ahLst/>
            <a:cxnLst/>
            <a:rect r="r" b="b" t="t" l="l"/>
            <a:pathLst>
              <a:path h="3011037" w="15778360">
                <a:moveTo>
                  <a:pt x="0" y="0"/>
                </a:moveTo>
                <a:lnTo>
                  <a:pt x="15778360" y="0"/>
                </a:lnTo>
                <a:lnTo>
                  <a:pt x="15778360" y="3011037"/>
                </a:lnTo>
                <a:lnTo>
                  <a:pt x="0" y="30110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11780" y="5094631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11780" y="6466657"/>
            <a:ext cx="15778360" cy="3011037"/>
          </a:xfrm>
          <a:custGeom>
            <a:avLst/>
            <a:gdLst/>
            <a:ahLst/>
            <a:cxnLst/>
            <a:rect r="r" b="b" t="t" l="l"/>
            <a:pathLst>
              <a:path h="3011037" w="15778360">
                <a:moveTo>
                  <a:pt x="0" y="0"/>
                </a:moveTo>
                <a:lnTo>
                  <a:pt x="15778359" y="0"/>
                </a:lnTo>
                <a:lnTo>
                  <a:pt x="15778359" y="3011037"/>
                </a:lnTo>
                <a:lnTo>
                  <a:pt x="0" y="30110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042956" y="3562440"/>
            <a:ext cx="12827678" cy="2676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Εάν πρόσεξες απώλεια αέρα θα χρειαστεί να ξανά κλείσεις την ραφή, αλλά πρώτα πρόσεξε μήπως ο αέρας διαφεύγει από το λαιμό του μπαλόνιου</a:t>
            </a:r>
          </a:p>
          <a:p>
            <a:pPr algn="l" marL="647700" indent="-323850" lvl="1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Φουσκώνεις αργά διατηρώντας το σχέδιο και το μέγεθος του μπαλονιού.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60986" y="1234329"/>
            <a:ext cx="5698256" cy="9747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47"/>
              </a:lnSpc>
              <a:spcBef>
                <a:spcPct val="0"/>
              </a:spcBef>
            </a:pPr>
            <a:r>
              <a:rPr lang="en-US" sz="5534">
                <a:solidFill>
                  <a:srgbClr val="472929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Τελικό φούσκωμα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655075" y="6725914"/>
            <a:ext cx="14749776" cy="2406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4596" indent="-367298" lvl="1">
              <a:lnSpc>
                <a:spcPts val="4763"/>
              </a:lnSpc>
              <a:buFont typeface="Arial"/>
              <a:buChar char="•"/>
            </a:pPr>
            <a:r>
              <a:rPr lang="en-US" sz="3402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Κρατάς δυνατά το στόμιο και δένεις πολύ σφιχτά με μπαλόνι κατασκευών, εάν μπορείς κάνεις και κόμπο τον λαιμό.</a:t>
            </a:r>
          </a:p>
          <a:p>
            <a:pPr algn="l" marL="734596" indent="-367298" lvl="1">
              <a:lnSpc>
                <a:spcPts val="4763"/>
              </a:lnSpc>
              <a:buFont typeface="Arial"/>
              <a:buChar char="•"/>
            </a:pPr>
            <a:r>
              <a:rPr lang="en-US" sz="3402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Αφήνεις το μπαλόνι σε ασφαλές σημείο κρατώντας σταθερό το εσωτερικό. 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5664819" y="7886487"/>
            <a:ext cx="2390911" cy="2400513"/>
          </a:xfrm>
          <a:custGeom>
            <a:avLst/>
            <a:gdLst/>
            <a:ahLst/>
            <a:cxnLst/>
            <a:rect r="r" b="b" t="t" l="l"/>
            <a:pathLst>
              <a:path h="2400513" w="2390911">
                <a:moveTo>
                  <a:pt x="0" y="0"/>
                </a:moveTo>
                <a:lnTo>
                  <a:pt x="2390911" y="0"/>
                </a:lnTo>
                <a:lnTo>
                  <a:pt x="2390911" y="2400513"/>
                </a:lnTo>
                <a:lnTo>
                  <a:pt x="0" y="240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276023" y="7281787"/>
            <a:ext cx="2635169" cy="2635169"/>
            <a:chOff x="0" y="0"/>
            <a:chExt cx="3513559" cy="3513559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3513559" cy="3513559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2929"/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31091" lIns="31091" bIns="31091" rIns="31091"/>
              <a:lstStyle/>
              <a:p>
                <a:pPr algn="ctr">
                  <a:lnSpc>
                    <a:spcPts val="104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80906" y="1060012"/>
              <a:ext cx="2551747" cy="1279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55"/>
                </a:lnSpc>
              </a:pPr>
              <a:r>
                <a:rPr lang="en-US" sz="5753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712190" y="1050170"/>
              <a:ext cx="2089179" cy="169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"/>
                </a:lnSpc>
              </a:pPr>
              <a:r>
                <a:rPr lang="en-US" b="true" sz="782" spc="23">
                  <a:solidFill>
                    <a:srgbClr val="472929"/>
                  </a:solidFill>
                  <a:latin typeface="Cousine Bold"/>
                  <a:ea typeface="Cousine Bold"/>
                  <a:cs typeface="Cousine Bold"/>
                  <a:sym typeface="Cousine Bold"/>
                </a:rPr>
                <a:t>Event Planning &amp; Styling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669386" y="5703587"/>
            <a:ext cx="4168172" cy="4184912"/>
          </a:xfrm>
          <a:custGeom>
            <a:avLst/>
            <a:gdLst/>
            <a:ahLst/>
            <a:cxnLst/>
            <a:rect r="r" b="b" t="t" l="l"/>
            <a:pathLst>
              <a:path h="4184912" w="4168172">
                <a:moveTo>
                  <a:pt x="0" y="0"/>
                </a:moveTo>
                <a:lnTo>
                  <a:pt x="4168171" y="0"/>
                </a:lnTo>
                <a:lnTo>
                  <a:pt x="4168171" y="4184911"/>
                </a:lnTo>
                <a:lnTo>
                  <a:pt x="0" y="41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050083" y="588112"/>
            <a:ext cx="2739061" cy="2750061"/>
          </a:xfrm>
          <a:custGeom>
            <a:avLst/>
            <a:gdLst/>
            <a:ahLst/>
            <a:cxnLst/>
            <a:rect r="r" b="b" t="t" l="l"/>
            <a:pathLst>
              <a:path h="2750061" w="2739061">
                <a:moveTo>
                  <a:pt x="0" y="0"/>
                </a:moveTo>
                <a:lnTo>
                  <a:pt x="2739061" y="0"/>
                </a:lnTo>
                <a:lnTo>
                  <a:pt x="2739061" y="2750061"/>
                </a:lnTo>
                <a:lnTo>
                  <a:pt x="0" y="2750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26881" y="745231"/>
            <a:ext cx="1756947" cy="1764003"/>
          </a:xfrm>
          <a:custGeom>
            <a:avLst/>
            <a:gdLst/>
            <a:ahLst/>
            <a:cxnLst/>
            <a:rect r="r" b="b" t="t" l="l"/>
            <a:pathLst>
              <a:path h="1764003" w="1756947">
                <a:moveTo>
                  <a:pt x="0" y="0"/>
                </a:moveTo>
                <a:lnTo>
                  <a:pt x="1756947" y="0"/>
                </a:lnTo>
                <a:lnTo>
                  <a:pt x="1756947" y="1764003"/>
                </a:lnTo>
                <a:lnTo>
                  <a:pt x="0" y="1764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14478" y="1963142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684637" y="3418900"/>
            <a:ext cx="1283572" cy="1283572"/>
          </a:xfrm>
          <a:custGeom>
            <a:avLst/>
            <a:gdLst/>
            <a:ahLst/>
            <a:cxnLst/>
            <a:rect r="r" b="b" t="t" l="l"/>
            <a:pathLst>
              <a:path h="1283572" w="1283572">
                <a:moveTo>
                  <a:pt x="0" y="0"/>
                </a:moveTo>
                <a:lnTo>
                  <a:pt x="1283572" y="0"/>
                </a:lnTo>
                <a:lnTo>
                  <a:pt x="1283572" y="1283571"/>
                </a:lnTo>
                <a:lnTo>
                  <a:pt x="0" y="12835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685351" y="851843"/>
            <a:ext cx="6449526" cy="1873050"/>
          </a:xfrm>
          <a:custGeom>
            <a:avLst/>
            <a:gdLst/>
            <a:ahLst/>
            <a:cxnLst/>
            <a:rect r="r" b="b" t="t" l="l"/>
            <a:pathLst>
              <a:path h="1873050" w="6449526">
                <a:moveTo>
                  <a:pt x="0" y="0"/>
                </a:moveTo>
                <a:lnTo>
                  <a:pt x="6449526" y="0"/>
                </a:lnTo>
                <a:lnTo>
                  <a:pt x="6449526" y="1873050"/>
                </a:lnTo>
                <a:lnTo>
                  <a:pt x="0" y="1873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39228" y="3128640"/>
            <a:ext cx="15420072" cy="2942664"/>
          </a:xfrm>
          <a:custGeom>
            <a:avLst/>
            <a:gdLst/>
            <a:ahLst/>
            <a:cxnLst/>
            <a:rect r="r" b="b" t="t" l="l"/>
            <a:pathLst>
              <a:path h="2942664" w="15420072">
                <a:moveTo>
                  <a:pt x="0" y="0"/>
                </a:moveTo>
                <a:lnTo>
                  <a:pt x="15420072" y="0"/>
                </a:lnTo>
                <a:lnTo>
                  <a:pt x="15420072" y="2942664"/>
                </a:lnTo>
                <a:lnTo>
                  <a:pt x="0" y="29426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37714" y="6315636"/>
            <a:ext cx="15420072" cy="2942664"/>
          </a:xfrm>
          <a:custGeom>
            <a:avLst/>
            <a:gdLst/>
            <a:ahLst/>
            <a:cxnLst/>
            <a:rect r="r" b="b" t="t" l="l"/>
            <a:pathLst>
              <a:path h="2942664" w="15420072">
                <a:moveTo>
                  <a:pt x="0" y="0"/>
                </a:moveTo>
                <a:lnTo>
                  <a:pt x="15420072" y="0"/>
                </a:lnTo>
                <a:lnTo>
                  <a:pt x="15420072" y="2942664"/>
                </a:lnTo>
                <a:lnTo>
                  <a:pt x="0" y="294266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22901" y="3595075"/>
            <a:ext cx="14252726" cy="1765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7915" indent="-358957" lvl="1">
              <a:lnSpc>
                <a:spcPts val="4655"/>
              </a:lnSpc>
              <a:buFont typeface="Arial"/>
              <a:buChar char="•"/>
            </a:pPr>
            <a:r>
              <a:rPr lang="en-US" sz="332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Προετοιμάζεις το κουτί σου με σφουγγάρι, χαρτί αφής ή κολλάς το στικ αναλόγως του σχεδίου που έχεις επιλέξει. </a:t>
            </a:r>
          </a:p>
          <a:p>
            <a:pPr algn="l" marL="717915" indent="-358957" lvl="1">
              <a:lnSpc>
                <a:spcPts val="4655"/>
              </a:lnSpc>
              <a:buFont typeface="Arial"/>
              <a:buChar char="•"/>
            </a:pPr>
            <a:r>
              <a:rPr lang="en-US" sz="332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Στερεώνεις την κορδέλα ανάμεσα από το κουτί και το καπάκι.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811780" y="5094631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5198067" y="1118145"/>
            <a:ext cx="7424095" cy="1391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055"/>
              </a:lnSpc>
              <a:spcBef>
                <a:spcPct val="0"/>
              </a:spcBef>
            </a:pPr>
            <a:r>
              <a:rPr lang="en-US" sz="7896">
                <a:solidFill>
                  <a:srgbClr val="472929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Αμπαλάζ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22901" y="6568157"/>
            <a:ext cx="14252726" cy="2354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17915" indent="-358957" lvl="1">
              <a:lnSpc>
                <a:spcPts val="4655"/>
              </a:lnSpc>
              <a:buFont typeface="Arial"/>
              <a:buChar char="•"/>
            </a:pPr>
            <a:r>
              <a:rPr lang="en-US" sz="332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Δένεις το μπαλόνι στο στικ, το καρφώνεις στο σφουγγάρι ή απλά το ισοροπείς στο κουτί αναλόγως του σχεδίου που επιθυμείς.</a:t>
            </a:r>
          </a:p>
          <a:p>
            <a:pPr algn="l" marL="717915" indent="-358957" lvl="1">
              <a:lnSpc>
                <a:spcPts val="4655"/>
              </a:lnSpc>
              <a:buFont typeface="Arial"/>
              <a:buChar char="•"/>
            </a:pPr>
            <a:r>
              <a:rPr lang="en-US" sz="3325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Δένεις σφιχτά με τις άκρες τις κορδέλας στερεώνοντας στο κουτί. Μπορείς να χρησιμοποιήσεις ταινία εάν χρειάζεται.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5664819" y="7886487"/>
            <a:ext cx="2390911" cy="2400513"/>
          </a:xfrm>
          <a:custGeom>
            <a:avLst/>
            <a:gdLst/>
            <a:ahLst/>
            <a:cxnLst/>
            <a:rect r="r" b="b" t="t" l="l"/>
            <a:pathLst>
              <a:path h="2400513" w="2390911">
                <a:moveTo>
                  <a:pt x="0" y="0"/>
                </a:moveTo>
                <a:lnTo>
                  <a:pt x="2390911" y="0"/>
                </a:lnTo>
                <a:lnTo>
                  <a:pt x="2390911" y="2400513"/>
                </a:lnTo>
                <a:lnTo>
                  <a:pt x="0" y="240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6" id="16"/>
          <p:cNvGrpSpPr/>
          <p:nvPr/>
        </p:nvGrpSpPr>
        <p:grpSpPr>
          <a:xfrm rot="0">
            <a:off x="276023" y="7281787"/>
            <a:ext cx="2635169" cy="2635169"/>
            <a:chOff x="0" y="0"/>
            <a:chExt cx="3513559" cy="3513559"/>
          </a:xfrm>
        </p:grpSpPr>
        <p:grpSp>
          <p:nvGrpSpPr>
            <p:cNvPr name="Group 17" id="17"/>
            <p:cNvGrpSpPr/>
            <p:nvPr/>
          </p:nvGrpSpPr>
          <p:grpSpPr>
            <a:xfrm rot="0">
              <a:off x="0" y="0"/>
              <a:ext cx="3513559" cy="3513559"/>
              <a:chOff x="0" y="0"/>
              <a:chExt cx="812800" cy="812800"/>
            </a:xfrm>
          </p:grpSpPr>
          <p:sp>
            <p:nvSpPr>
              <p:cNvPr name="Freeform 18" id="1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2929"/>
              </a:solidFill>
            </p:spPr>
          </p:sp>
          <p:sp>
            <p:nvSpPr>
              <p:cNvPr name="TextBox 19" id="1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31091" lIns="31091" bIns="31091" rIns="31091"/>
              <a:lstStyle/>
              <a:p>
                <a:pPr algn="ctr">
                  <a:lnSpc>
                    <a:spcPts val="104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20" id="20"/>
            <p:cNvSpPr txBox="true"/>
            <p:nvPr/>
          </p:nvSpPr>
          <p:spPr>
            <a:xfrm rot="0">
              <a:off x="480906" y="1060012"/>
              <a:ext cx="2551747" cy="1279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55"/>
                </a:lnSpc>
              </a:pPr>
              <a:r>
                <a:rPr lang="en-US" sz="5753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712190" y="1050170"/>
              <a:ext cx="2089179" cy="169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"/>
                </a:lnSpc>
              </a:pPr>
              <a:r>
                <a:rPr lang="en-US" b="true" sz="782" spc="23">
                  <a:solidFill>
                    <a:srgbClr val="472929"/>
                  </a:solidFill>
                  <a:latin typeface="Cousine Bold"/>
                  <a:ea typeface="Cousine Bold"/>
                  <a:cs typeface="Cousine Bold"/>
                  <a:sym typeface="Cousine Bold"/>
                </a:rPr>
                <a:t>Event Planning &amp; Styling</a:t>
              </a:r>
            </a:p>
          </p:txBody>
        </p:sp>
      </p:grpSp>
    </p:spTree>
  </p:cSld>
  <p:clrMapOvr>
    <a:masterClrMapping/>
  </p:clrMapOvr>
  <p:transition spd="slow">
    <p:push dir="l"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664819" y="7886487"/>
            <a:ext cx="2390911" cy="2400513"/>
          </a:xfrm>
          <a:custGeom>
            <a:avLst/>
            <a:gdLst/>
            <a:ahLst/>
            <a:cxnLst/>
            <a:rect r="r" b="b" t="t" l="l"/>
            <a:pathLst>
              <a:path h="2400513" w="2390911">
                <a:moveTo>
                  <a:pt x="0" y="0"/>
                </a:moveTo>
                <a:lnTo>
                  <a:pt x="2390911" y="0"/>
                </a:lnTo>
                <a:lnTo>
                  <a:pt x="2390911" y="2400513"/>
                </a:lnTo>
                <a:lnTo>
                  <a:pt x="0" y="24005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669386" y="5703587"/>
            <a:ext cx="4168172" cy="4184912"/>
          </a:xfrm>
          <a:custGeom>
            <a:avLst/>
            <a:gdLst/>
            <a:ahLst/>
            <a:cxnLst/>
            <a:rect r="r" b="b" t="t" l="l"/>
            <a:pathLst>
              <a:path h="4184912" w="4168172">
                <a:moveTo>
                  <a:pt x="0" y="0"/>
                </a:moveTo>
                <a:lnTo>
                  <a:pt x="4168171" y="0"/>
                </a:lnTo>
                <a:lnTo>
                  <a:pt x="4168171" y="4184911"/>
                </a:lnTo>
                <a:lnTo>
                  <a:pt x="0" y="4184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050083" y="588112"/>
            <a:ext cx="2739061" cy="2750061"/>
          </a:xfrm>
          <a:custGeom>
            <a:avLst/>
            <a:gdLst/>
            <a:ahLst/>
            <a:cxnLst/>
            <a:rect r="r" b="b" t="t" l="l"/>
            <a:pathLst>
              <a:path h="2750061" w="2739061">
                <a:moveTo>
                  <a:pt x="0" y="0"/>
                </a:moveTo>
                <a:lnTo>
                  <a:pt x="2739061" y="0"/>
                </a:lnTo>
                <a:lnTo>
                  <a:pt x="2739061" y="2750061"/>
                </a:lnTo>
                <a:lnTo>
                  <a:pt x="0" y="27500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14478" y="1963142"/>
            <a:ext cx="1213039" cy="1217911"/>
          </a:xfrm>
          <a:custGeom>
            <a:avLst/>
            <a:gdLst/>
            <a:ahLst/>
            <a:cxnLst/>
            <a:rect r="r" b="b" t="t" l="l"/>
            <a:pathLst>
              <a:path h="1217911" w="1213039">
                <a:moveTo>
                  <a:pt x="0" y="0"/>
                </a:moveTo>
                <a:lnTo>
                  <a:pt x="1213039" y="0"/>
                </a:lnTo>
                <a:lnTo>
                  <a:pt x="1213039" y="1217911"/>
                </a:lnTo>
                <a:lnTo>
                  <a:pt x="0" y="12179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95650" y="1863800"/>
            <a:ext cx="1141375" cy="1141375"/>
          </a:xfrm>
          <a:custGeom>
            <a:avLst/>
            <a:gdLst/>
            <a:ahLst/>
            <a:cxnLst/>
            <a:rect r="r" b="b" t="t" l="l"/>
            <a:pathLst>
              <a:path h="1141375" w="1141375">
                <a:moveTo>
                  <a:pt x="0" y="0"/>
                </a:moveTo>
                <a:lnTo>
                  <a:pt x="1141374" y="0"/>
                </a:lnTo>
                <a:lnTo>
                  <a:pt x="1141374" y="1141375"/>
                </a:lnTo>
                <a:lnTo>
                  <a:pt x="0" y="11413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595106" y="1367313"/>
            <a:ext cx="11097788" cy="7232058"/>
          </a:xfrm>
          <a:custGeom>
            <a:avLst/>
            <a:gdLst/>
            <a:ahLst/>
            <a:cxnLst/>
            <a:rect r="r" b="b" t="t" l="l"/>
            <a:pathLst>
              <a:path h="7232058" w="11097788">
                <a:moveTo>
                  <a:pt x="0" y="0"/>
                </a:moveTo>
                <a:lnTo>
                  <a:pt x="11097788" y="0"/>
                </a:lnTo>
                <a:lnTo>
                  <a:pt x="11097788" y="7232058"/>
                </a:lnTo>
                <a:lnTo>
                  <a:pt x="0" y="72320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010160" y="2757130"/>
            <a:ext cx="8267679" cy="2249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53656" indent="-276828" lvl="1">
              <a:lnSpc>
                <a:spcPts val="3590"/>
              </a:lnSpc>
              <a:buFont typeface="Arial"/>
              <a:buChar char="•"/>
            </a:pPr>
            <a:r>
              <a:rPr lang="en-US" sz="2564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Επιλέγεις θεματικό ή μίνιμαλ φόντο χωρίς έντονες λεπτομέρειες</a:t>
            </a:r>
          </a:p>
          <a:p>
            <a:pPr algn="ctr" marL="553656" indent="-276828" lvl="1">
              <a:lnSpc>
                <a:spcPts val="3590"/>
              </a:lnSpc>
              <a:buFont typeface="Arial"/>
              <a:buChar char="•"/>
            </a:pPr>
            <a:r>
              <a:rPr lang="en-US" sz="2564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Φωτογραφίζεις με λειτουργία πορτρέτου για να δώσεις έμφαση στη δημιουργία σου! </a:t>
            </a:r>
          </a:p>
          <a:p>
            <a:pPr algn="ctr" marL="553656" indent="-276828" lvl="1">
              <a:lnSpc>
                <a:spcPts val="3590"/>
              </a:lnSpc>
              <a:buFont typeface="Arial"/>
              <a:buChar char="•"/>
            </a:pPr>
            <a:r>
              <a:rPr lang="en-US" sz="2564">
                <a:solidFill>
                  <a:srgbClr val="472929"/>
                </a:solidFill>
                <a:latin typeface="Coco Gothic"/>
                <a:ea typeface="Coco Gothic"/>
                <a:cs typeface="Coco Gothic"/>
                <a:sym typeface="Coco Gothic"/>
              </a:rPr>
              <a:t>Σίγουρα θα μαγνητίσεις πολλά likes!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81904" y="1597294"/>
            <a:ext cx="6524192" cy="1226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5"/>
              </a:lnSpc>
              <a:spcBef>
                <a:spcPct val="0"/>
              </a:spcBef>
            </a:pPr>
            <a:r>
              <a:rPr lang="en-US" sz="6939">
                <a:solidFill>
                  <a:srgbClr val="472929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Show time!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5431952" y="331965"/>
            <a:ext cx="1525708" cy="1531835"/>
          </a:xfrm>
          <a:custGeom>
            <a:avLst/>
            <a:gdLst/>
            <a:ahLst/>
            <a:cxnLst/>
            <a:rect r="r" b="b" t="t" l="l"/>
            <a:pathLst>
              <a:path h="1531835" w="1525708">
                <a:moveTo>
                  <a:pt x="0" y="0"/>
                </a:moveTo>
                <a:lnTo>
                  <a:pt x="1525708" y="0"/>
                </a:lnTo>
                <a:lnTo>
                  <a:pt x="1525708" y="1531835"/>
                </a:lnTo>
                <a:lnTo>
                  <a:pt x="0" y="15318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276023" y="7281787"/>
            <a:ext cx="2635169" cy="2635169"/>
            <a:chOff x="0" y="0"/>
            <a:chExt cx="3513559" cy="3513559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3513559" cy="3513559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72929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31091" lIns="31091" bIns="31091" rIns="31091"/>
              <a:lstStyle/>
              <a:p>
                <a:pPr algn="ctr">
                  <a:lnSpc>
                    <a:spcPts val="1041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16" id="16"/>
            <p:cNvSpPr txBox="true"/>
            <p:nvPr/>
          </p:nvSpPr>
          <p:spPr>
            <a:xfrm rot="0">
              <a:off x="480906" y="1060012"/>
              <a:ext cx="2551747" cy="12792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055"/>
                </a:lnSpc>
              </a:pPr>
              <a:r>
                <a:rPr lang="en-US" sz="5753">
                  <a:solidFill>
                    <a:srgbClr val="E9B4B4"/>
                  </a:solidFill>
                  <a:latin typeface="AC Compacta"/>
                  <a:ea typeface="AC Compacta"/>
                  <a:cs typeface="AC Compacta"/>
                  <a:sym typeface="AC Compacta"/>
                </a:rPr>
                <a:t>BEBRAND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712190" y="1050170"/>
              <a:ext cx="2089179" cy="16918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5"/>
                </a:lnSpc>
              </a:pPr>
              <a:r>
                <a:rPr lang="en-US" b="true" sz="782" spc="23">
                  <a:solidFill>
                    <a:srgbClr val="472929"/>
                  </a:solidFill>
                  <a:latin typeface="Cousine Bold"/>
                  <a:ea typeface="Cousine Bold"/>
                  <a:cs typeface="Cousine Bold"/>
                  <a:sym typeface="Cousine Bold"/>
                </a:rPr>
                <a:t>Event Planning &amp; Styling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8699527" y="6887642"/>
            <a:ext cx="1334655" cy="1554184"/>
          </a:xfrm>
          <a:custGeom>
            <a:avLst/>
            <a:gdLst/>
            <a:ahLst/>
            <a:cxnLst/>
            <a:rect r="r" b="b" t="t" l="l"/>
            <a:pathLst>
              <a:path h="1554184" w="1334655">
                <a:moveTo>
                  <a:pt x="0" y="0"/>
                </a:moveTo>
                <a:lnTo>
                  <a:pt x="1334655" y="0"/>
                </a:lnTo>
                <a:lnTo>
                  <a:pt x="1334655" y="1554183"/>
                </a:lnTo>
                <a:lnTo>
                  <a:pt x="0" y="155418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8323272" y="5258149"/>
            <a:ext cx="2087165" cy="2087165"/>
          </a:xfrm>
          <a:custGeom>
            <a:avLst/>
            <a:gdLst/>
            <a:ahLst/>
            <a:cxnLst/>
            <a:rect r="r" b="b" t="t" l="l"/>
            <a:pathLst>
              <a:path h="2087165" w="2087165">
                <a:moveTo>
                  <a:pt x="0" y="0"/>
                </a:moveTo>
                <a:lnTo>
                  <a:pt x="2087165" y="0"/>
                </a:lnTo>
                <a:lnTo>
                  <a:pt x="2087165" y="2087165"/>
                </a:lnTo>
                <a:lnTo>
                  <a:pt x="0" y="20871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594726" y="5133646"/>
            <a:ext cx="878913" cy="824580"/>
          </a:xfrm>
          <a:custGeom>
            <a:avLst/>
            <a:gdLst/>
            <a:ahLst/>
            <a:cxnLst/>
            <a:rect r="r" b="b" t="t" l="l"/>
            <a:pathLst>
              <a:path h="824580" w="878913">
                <a:moveTo>
                  <a:pt x="0" y="0"/>
                </a:moveTo>
                <a:lnTo>
                  <a:pt x="878913" y="0"/>
                </a:lnTo>
                <a:lnTo>
                  <a:pt x="878913" y="824580"/>
                </a:lnTo>
                <a:lnTo>
                  <a:pt x="0" y="8245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449801" y="7895816"/>
            <a:ext cx="749914" cy="703555"/>
          </a:xfrm>
          <a:custGeom>
            <a:avLst/>
            <a:gdLst/>
            <a:ahLst/>
            <a:cxnLst/>
            <a:rect r="r" b="b" t="t" l="l"/>
            <a:pathLst>
              <a:path h="703555" w="749914">
                <a:moveTo>
                  <a:pt x="0" y="0"/>
                </a:moveTo>
                <a:lnTo>
                  <a:pt x="749914" y="0"/>
                </a:lnTo>
                <a:lnTo>
                  <a:pt x="749914" y="703555"/>
                </a:lnTo>
                <a:lnTo>
                  <a:pt x="0" y="7035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8926895" y="7406195"/>
            <a:ext cx="879920" cy="459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03"/>
              </a:lnSpc>
            </a:pPr>
            <a:r>
              <a:rPr lang="en-US" sz="2645">
                <a:solidFill>
                  <a:srgbClr val="E9B4B4"/>
                </a:solidFill>
                <a:latin typeface="AC Compacta"/>
                <a:ea typeface="AC Compacta"/>
                <a:cs typeface="AC Compacta"/>
                <a:sym typeface="AC Compacta"/>
              </a:rPr>
              <a:t>BEBRAND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025910" y="8661987"/>
            <a:ext cx="6524192" cy="1223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5"/>
              </a:lnSpc>
              <a:spcBef>
                <a:spcPct val="0"/>
              </a:spcBef>
            </a:pPr>
            <a:r>
              <a:rPr lang="en-US" sz="6939">
                <a:solidFill>
                  <a:srgbClr val="F6D4D3"/>
                </a:solidFill>
                <a:latin typeface="Bubblebody Neue"/>
                <a:ea typeface="Bubblebody Neue"/>
                <a:cs typeface="Bubblebody Neue"/>
                <a:sym typeface="Bubblebody Neue"/>
              </a:rPr>
              <a:t>Καλές Πωλήσεις!</a:t>
            </a:r>
          </a:p>
        </p:txBody>
      </p:sp>
      <p:sp>
        <p:nvSpPr>
          <p:cNvPr name="Freeform 24" id="24"/>
          <p:cNvSpPr/>
          <p:nvPr/>
        </p:nvSpPr>
        <p:spPr>
          <a:xfrm flipH="false" flipV="false" rot="0">
            <a:off x="2096191" y="3515771"/>
            <a:ext cx="2969531" cy="2785960"/>
          </a:xfrm>
          <a:custGeom>
            <a:avLst/>
            <a:gdLst/>
            <a:ahLst/>
            <a:cxnLst/>
            <a:rect r="r" b="b" t="t" l="l"/>
            <a:pathLst>
              <a:path h="2785960" w="2969531">
                <a:moveTo>
                  <a:pt x="0" y="0"/>
                </a:moveTo>
                <a:lnTo>
                  <a:pt x="2969531" y="0"/>
                </a:lnTo>
                <a:lnTo>
                  <a:pt x="2969531" y="2785961"/>
                </a:lnTo>
                <a:lnTo>
                  <a:pt x="0" y="278596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DAG495sXZkc</dc:identifier>
  <dcterms:modified xsi:type="dcterms:W3CDTF">2011-08-01T06:04:30Z</dcterms:modified>
  <cp:revision>1</cp:revision>
  <dc:title>Bobo Balloons Guide BE BRAND</dc:title>
</cp:coreProperties>
</file>